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2178" y="-6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2E376-FF22-4433-9ED8-4E555B06E3E4}" type="datetimeFigureOut">
              <a:rPr lang="th-TH"/>
              <a:pPr>
                <a:defRPr/>
              </a:pPr>
              <a:t>26/10/58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88F6F-EBCB-409A-AA94-AABFC9FA018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77246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181BC-9BD9-4361-BE0B-C7006565C301}" type="datetimeFigureOut">
              <a:rPr lang="th-TH"/>
              <a:pPr>
                <a:defRPr/>
              </a:pPr>
              <a:t>26/10/58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DAD12-FD1A-4483-81F0-258134F5D83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0067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CE48B-4824-4300-8AEC-74042F399BAA}" type="datetimeFigureOut">
              <a:rPr lang="th-TH"/>
              <a:pPr>
                <a:defRPr/>
              </a:pPr>
              <a:t>26/10/58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A9A9C-171A-4C1F-BD8F-039E14825AF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8027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0136D-6DD1-435A-92F3-4DB77ECA3DA0}" type="datetimeFigureOut">
              <a:rPr lang="th-TH"/>
              <a:pPr>
                <a:defRPr/>
              </a:pPr>
              <a:t>26/10/58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AEFB8-F2FC-4528-939D-F89201EBDDC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09070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8462F-6EF2-4A64-B3E1-227B7F088E6E}" type="datetimeFigureOut">
              <a:rPr lang="th-TH"/>
              <a:pPr>
                <a:defRPr/>
              </a:pPr>
              <a:t>26/10/58</a:t>
            </a:fld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65570-E2AD-4704-8565-0B483E9EC7C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40056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5A39A-20F7-4EB6-9E31-5272942E0B07}" type="datetimeFigureOut">
              <a:rPr lang="th-TH"/>
              <a:pPr>
                <a:defRPr/>
              </a:pPr>
              <a:t>26/10/58</a:t>
            </a:fld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3BF83-0ED8-4030-9C39-10112E56082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48790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85EAD-F105-4935-90F3-A2F3187431EC}" type="datetimeFigureOut">
              <a:rPr lang="th-TH"/>
              <a:pPr>
                <a:defRPr/>
              </a:pPr>
              <a:t>26/10/58</a:t>
            </a:fld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22585-1B15-4DF5-BC90-B0DE85565F7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27158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A0FD9-6AE5-4368-B1D3-6B56A171E918}" type="datetimeFigureOut">
              <a:rPr lang="th-TH"/>
              <a:pPr>
                <a:defRPr/>
              </a:pPr>
              <a:t>26/10/58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A20BB-2D75-4E8A-A610-6AE9A9C5E60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98839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th-TH" noProof="0" smtClean="0"/>
              <a:t>คลิกไอคอนเพื่อเพิ่มรูปภาพ</a:t>
            </a:r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7C737-C10F-4E90-AFD6-76173FC12D8E}" type="datetimeFigureOut">
              <a:rPr lang="th-TH"/>
              <a:pPr>
                <a:defRPr/>
              </a:pPr>
              <a:t>26/10/58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2D5C6-C3FA-4342-A0D8-EA5C3925B023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0834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F8094-3F37-426B-A155-4A9A262FE9AA}" type="datetimeFigureOut">
              <a:rPr lang="th-TH"/>
              <a:pPr>
                <a:defRPr/>
              </a:pPr>
              <a:t>26/10/58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17C96-9951-4C03-A821-BF0D713AAB4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4314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90471-2852-49ED-941C-027DCE8F7A68}" type="datetimeFigureOut">
              <a:rPr lang="th-TH"/>
              <a:pPr>
                <a:defRPr/>
              </a:pPr>
              <a:t>26/10/58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47479-B19F-4E4B-A310-93FA96CA26E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2221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  <a:endParaRPr lang="th-TH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D5E972-31C6-4436-9A49-08219540EFBF}" type="datetimeFigureOut">
              <a:rPr lang="th-TH"/>
              <a:pPr>
                <a:defRPr/>
              </a:pPr>
              <a:t>26/10/58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0915EE-94F9-4BBD-866A-C9E6A9917BD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4056896" y="3006864"/>
            <a:ext cx="473078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b="1" dirty="0">
                <a:solidFill>
                  <a:srgbClr val="6600CC"/>
                </a:solidFill>
                <a:latin typeface="Angsana New" pitchFamily="18" charset="-34"/>
                <a:cs typeface="Angsana New" pitchFamily="18" charset="-34"/>
              </a:rPr>
              <a:t>Sticker </a:t>
            </a:r>
            <a:r>
              <a:rPr lang="th-TH" sz="8000" b="1" dirty="0">
                <a:solidFill>
                  <a:srgbClr val="6600CC"/>
                </a:solidFill>
                <a:latin typeface="Angsana New" pitchFamily="18" charset="-34"/>
                <a:cs typeface="Angsana New" pitchFamily="18" charset="-34"/>
              </a:rPr>
              <a:t>อัศจรรย์</a:t>
            </a:r>
            <a:endParaRPr lang="en-US" sz="8000" dirty="0">
              <a:solidFill>
                <a:srgbClr val="66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4288" y="6244252"/>
            <a:ext cx="1836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28 ตุลาคม 2558</a:t>
            </a:r>
            <a:endParaRPr lang="th-TH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4"/>
            <a:ext cx="2557696" cy="1921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971600" y="1772815"/>
            <a:ext cx="76328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	หน่วย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จ่ายกลางให้บริการเครื่องมือปราศจากเชื้อแก่หน่วยงานในโรงพยาบาลและได้ขยายให้การบริการแก่เครือข่าย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ฯ และ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รับ </a:t>
            </a: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Sterile 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เครื่องมือทันตก</a:t>
            </a:r>
            <a:r>
              <a:rPr lang="th-TH" sz="3200" b="1" dirty="0" err="1">
                <a:latin typeface="Angsana New" pitchFamily="18" charset="-34"/>
                <a:cs typeface="Angsana New" pitchFamily="18" charset="-34"/>
              </a:rPr>
              <a:t>รรม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  ทำให้ปริมาณงานเพิ่มขึ้นจากเดิมมาก ปี 2555 เพิ่มขึ้นเฉลี่ย 326 ชิ้น/วัน   ปี 2556 เพิ่มขึ้นเฉลี่ย 514 ชิ้น/วัน  ปี 2557 เพิ่มขึ้นเฉลี่ย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634 ชิ้น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/วัน </a:t>
            </a:r>
            <a:endParaRPr lang="en-US" sz="32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251520" y="260648"/>
            <a:ext cx="4320480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800" b="1" dirty="0"/>
              <a:t>สรุปผลงานโดยย่อ</a:t>
            </a:r>
            <a:endParaRPr lang="en-US" sz="4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51520" y="228503"/>
            <a:ext cx="266429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800" b="1" dirty="0"/>
              <a:t>เป้าหมาย</a:t>
            </a:r>
            <a:endParaRPr lang="en-US" sz="4800" dirty="0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899592" y="1988840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h-TH" sz="3600" b="1" dirty="0" smtClean="0">
                <a:cs typeface="+mn-cs"/>
              </a:rPr>
              <a:t>1. เพื่อ</a:t>
            </a:r>
            <a:r>
              <a:rPr lang="th-TH" sz="3600" b="1" dirty="0">
                <a:cs typeface="+mn-cs"/>
              </a:rPr>
              <a:t>ลดความผิดพลาดในการกำหนดวันหมดอายุ</a:t>
            </a:r>
            <a:endParaRPr lang="en-US" sz="3600" b="1" dirty="0">
              <a:cs typeface="+mn-cs"/>
            </a:endParaRPr>
          </a:p>
          <a:p>
            <a:pPr lvl="0"/>
            <a:r>
              <a:rPr lang="th-TH" sz="3600" b="1" dirty="0" smtClean="0">
                <a:cs typeface="+mn-cs"/>
              </a:rPr>
              <a:t>2. เจ้าหน้าที่</a:t>
            </a:r>
            <a:r>
              <a:rPr lang="th-TH" sz="3600" b="1" dirty="0">
                <a:cs typeface="+mn-cs"/>
              </a:rPr>
              <a:t>จ่ายกลางมีความพึงพอใจ</a:t>
            </a:r>
            <a:endParaRPr lang="en-US" sz="3600" b="1" dirty="0">
              <a:cs typeface="+mn-cs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16" y="3870176"/>
            <a:ext cx="7743868" cy="2223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1612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51520" y="188640"/>
            <a:ext cx="4968552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800" b="1" dirty="0">
                <a:cs typeface="+mn-cs"/>
              </a:rPr>
              <a:t>ปัญหาและสาเหตุโดยย่อ</a:t>
            </a:r>
            <a:endParaRPr lang="en-US" sz="4800" dirty="0">
              <a:cs typeface="+mn-cs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90032" y="1628800"/>
            <a:ext cx="82444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	การ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ให้บริการเครื่องมือปราศจากเชื้อแก่หน่วยงาน ต้องเขียนชื่อ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Set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, วัสดุ, เครื่องมือ รวมทั้งวันผลิตและวันหมดอายุลงบนแถบ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Autoclave Tape 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เมื่อผ่านกระบวนการฆ่าเชื้อด้วยเครื่องนึ่งไอน้ำ ชื่อและรายละเอียดจะมองไม่ชัดเจน และสิ้นเปลือง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 Autoclave Tape  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จึงได้นำเครื่องยิง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Sticker 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มาใช้ ยังพบปัญหาและอุปสรรค คือ ต้องเขียนเหมือนเดิมพร้อมทั้งการตั้งวันที่ผลิตและหมดอายุทำให้เกิดความผิดพลาด เนื่องจากตั้งยากและไม่สามารถระบุรายละเอียด</a:t>
            </a:r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อื่นๆ ได้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12795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51520" y="188640"/>
            <a:ext cx="4968552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800" b="1" dirty="0">
                <a:cs typeface="+mn-cs"/>
              </a:rPr>
              <a:t>ปัญหาและสาเหตุโดยย่อ</a:t>
            </a:r>
            <a:endParaRPr lang="en-US" sz="4800" dirty="0">
              <a:cs typeface="+mn-cs"/>
            </a:endParaRPr>
          </a:p>
        </p:txBody>
      </p:sp>
      <p:pic>
        <p:nvPicPr>
          <p:cNvPr id="6" name="รูปภาพ 5" descr="https://scontent-kul1-1.xx.fbcdn.net/hphotos-xtp1/v/t34.0-12/12167280_900287936719946_1210240235_n.jpg?oh=407aad07f44243f1048c328aa98efa36&amp;oe=5627FBF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24" y="1782728"/>
            <a:ext cx="2869565" cy="21431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รูปภาพ 6" descr="https://fbcdn-sphotos-g-a.akamaihd.net/hphotos-ak-xft1/v/t34.0-12/12166441_900293796719360_999494219_n.jpg?oh=122bb94adcff8f20e8b0d6c293f22939&amp;oe=56279473&amp;__gda__=1445444417_47ce3bb1b92fd3bb2e93b1e8e7853c5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72815"/>
            <a:ext cx="2868930" cy="21431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สี่เหลี่ยมผืนผ้า 1"/>
          <p:cNvSpPr/>
          <p:nvPr/>
        </p:nvSpPr>
        <p:spPr>
          <a:xfrm>
            <a:off x="1369890" y="4221088"/>
            <a:ext cx="24080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แถบ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Autoclave Tape</a:t>
            </a:r>
            <a:endParaRPr lang="th-TH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5838193" y="4227552"/>
            <a:ext cx="19207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latin typeface="Cordia New" pitchFamily="34" charset="-34"/>
                <a:cs typeface="Cordia New" pitchFamily="34" charset="-34"/>
              </a:rPr>
              <a:t>เครื่องยิง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Sticker</a:t>
            </a:r>
            <a:endParaRPr lang="th-TH" b="1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22674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51520" y="188640"/>
            <a:ext cx="3888432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800" b="1" dirty="0" smtClean="0">
                <a:cs typeface="+mn-cs"/>
              </a:rPr>
              <a:t>กิจกรรมพัฒนา</a:t>
            </a:r>
            <a:endParaRPr lang="en-US" sz="4800" dirty="0">
              <a:cs typeface="+mn-cs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251640" y="1556792"/>
            <a:ext cx="69127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1. ศึกษา</a:t>
            </a:r>
            <a:r>
              <a:rPr lang="th-TH" sz="3600" b="1" dirty="0">
                <a:latin typeface="Cordia New" pitchFamily="34" charset="-34"/>
                <a:cs typeface="Cordia New" pitchFamily="34" charset="-34"/>
              </a:rPr>
              <a:t>ข้อมูลจากรพ.ใกล้เคียง</a:t>
            </a:r>
            <a:endParaRPr lang="en-US" sz="3600" b="1" dirty="0">
              <a:latin typeface="Cordia New" pitchFamily="34" charset="-34"/>
              <a:cs typeface="Cordia New" pitchFamily="34" charset="-34"/>
            </a:endParaRPr>
          </a:p>
          <a:p>
            <a:pPr lvl="0"/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2. เลือก</a:t>
            </a:r>
            <a:r>
              <a:rPr lang="th-TH" sz="3600" b="1" dirty="0">
                <a:latin typeface="Cordia New" pitchFamily="34" charset="-34"/>
                <a:cs typeface="Cordia New" pitchFamily="34" charset="-34"/>
              </a:rPr>
              <a:t>วิธีการ</a:t>
            </a:r>
            <a:endParaRPr lang="en-US" sz="3600" b="1" dirty="0">
              <a:latin typeface="Cordia New" pitchFamily="34" charset="-34"/>
              <a:cs typeface="Cordia New" pitchFamily="34" charset="-34"/>
            </a:endParaRPr>
          </a:p>
          <a:p>
            <a:pPr lvl="0"/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3. ติดตั้ง</a:t>
            </a:r>
            <a:r>
              <a:rPr lang="th-TH" sz="3600" b="1" dirty="0">
                <a:latin typeface="Cordia New" pitchFamily="34" charset="-34"/>
                <a:cs typeface="Cordia New" pitchFamily="34" charset="-34"/>
              </a:rPr>
              <a:t>โปรแกรมพิมพ์ และประมวลผล</a:t>
            </a:r>
            <a:endParaRPr lang="en-US" sz="3600" b="1" dirty="0">
              <a:latin typeface="Cordia New" pitchFamily="34" charset="-34"/>
              <a:cs typeface="Cordia New" pitchFamily="34" charset="-34"/>
            </a:endParaRPr>
          </a:p>
          <a:p>
            <a:pPr lvl="0"/>
            <a:r>
              <a:rPr lang="th-TH" sz="3600" b="1" dirty="0" smtClean="0">
                <a:latin typeface="Cordia New" pitchFamily="34" charset="-34"/>
                <a:cs typeface="Cordia New" pitchFamily="34" charset="-34"/>
              </a:rPr>
              <a:t>4. เปลี่ยน</a:t>
            </a:r>
            <a:r>
              <a:rPr lang="th-TH" sz="3600" b="1" dirty="0">
                <a:latin typeface="Cordia New" pitchFamily="34" charset="-34"/>
                <a:cs typeface="Cordia New" pitchFamily="34" charset="-34"/>
              </a:rPr>
              <a:t>รูปแบบ </a:t>
            </a:r>
            <a:r>
              <a:rPr lang="en-US" sz="3600" b="1" dirty="0">
                <a:latin typeface="Cordia New" pitchFamily="34" charset="-34"/>
                <a:cs typeface="Cordia New" pitchFamily="34" charset="-34"/>
              </a:rPr>
              <a:t>Sticker </a:t>
            </a:r>
            <a:r>
              <a:rPr lang="th-TH" sz="3600" b="1" dirty="0">
                <a:latin typeface="Cordia New" pitchFamily="34" charset="-34"/>
                <a:cs typeface="Cordia New" pitchFamily="34" charset="-34"/>
              </a:rPr>
              <a:t>เป็นแบบพิมพ์</a:t>
            </a:r>
            <a:endParaRPr lang="en-US" sz="3600" b="1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888905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51520" y="188640"/>
            <a:ext cx="7128792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800" b="1" dirty="0" smtClean="0">
                <a:cs typeface="+mn-cs"/>
              </a:rPr>
              <a:t>การประเมินผลการเปลี่ยนแปลง</a:t>
            </a:r>
            <a:endParaRPr lang="en-US" sz="4800" dirty="0">
              <a:cs typeface="+mn-cs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971600" y="1556792"/>
            <a:ext cx="7200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สามารถ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พิมพ์ชื่อเครื่องมือ/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Set/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วัสดุ รวมทั้งชื่อผู้เตรียม/ผู้นึ่งลงบน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Sticker </a:t>
            </a:r>
          </a:p>
          <a:p>
            <a:pPr marL="457200" lvl="0" indent="-457200">
              <a:buFont typeface="Wingdings" pitchFamily="2" charset="2"/>
              <a:buChar char="v"/>
            </a:pPr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ลด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ความผิดพลาดในการกำหนดวันผลิตและวันหมดอายุจากสัปดาห์ละ 2-3 ครั้งเป็น 0 ครั้ง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  <a:p>
            <a:pPr marL="457200" lvl="0" indent="-457200">
              <a:buFont typeface="Wingdings" pitchFamily="2" charset="2"/>
              <a:buChar char="v"/>
            </a:pPr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ลด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การใช้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 Autoclave Tape  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เนื่องจากมีแถบ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 Autoclave Tape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ที่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Sticker</a:t>
            </a:r>
          </a:p>
          <a:p>
            <a:pPr marL="457200" lvl="0" indent="-457200">
              <a:buFont typeface="Wingdings" pitchFamily="2" charset="2"/>
              <a:buChar char="v"/>
            </a:pPr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สามารถ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นำข้อมูลที่พิมพ์บน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Sticker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 มารวบรวมเป็นกิจกรรมประจำวันได้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  <a:p>
            <a:pPr marL="457200" lvl="0" indent="-457200">
              <a:buFont typeface="Wingdings" pitchFamily="2" charset="2"/>
              <a:buChar char="v"/>
            </a:pPr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ลด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ระยะเวลาในการเตรียมหีบห่อ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35186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https://scontent-kul1-1.xx.fbcdn.net/hphotos-xfp1/v/t34.0-12/12167595_900288143386592_372650452_n.jpg?oh=6b4945bc4a73280dfeb57b58d21736b0&amp;oe=5627FC3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2656"/>
            <a:ext cx="3404870" cy="2543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รูปภาพ 5" descr="https://scontent-kul1-1.xx.fbcdn.net/hphotos-xpa1/v/l/t34.0-12/12166616_900288070053266_1476314103_n.jpg?oh=879920aae6b2647a7fe6521d072635c6&amp;oe=56279AEC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83341"/>
            <a:ext cx="3124200" cy="2333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รูปภาพ 6" descr="https://scontent-kul1-1.xx.fbcdn.net/hphotos-xtf1/v/t34.0-12/12166426_900288186719921_1103471568_n.jpg?oh=a5e1e06df4ee4a7bca6a19da3eb2989a&amp;oe=5627B8E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501008"/>
            <a:ext cx="3133725" cy="2339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สี่เหลี่ยมผืนผ้า 2"/>
          <p:cNvSpPr/>
          <p:nvPr/>
        </p:nvSpPr>
        <p:spPr>
          <a:xfrm>
            <a:off x="971600" y="2285772"/>
            <a:ext cx="42915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latin typeface="Cordia New" pitchFamily="34" charset="-34"/>
                <a:cs typeface="Cordia New" pitchFamily="34" charset="-34"/>
              </a:rPr>
              <a:t>โปรแกรมพิมพ์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Sticker 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และประมวลผล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525358" y="6021288"/>
            <a:ext cx="35846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latin typeface="Cordia New" pitchFamily="34" charset="-34"/>
                <a:cs typeface="Cordia New" pitchFamily="34" charset="-34"/>
              </a:rPr>
              <a:t>รูปแบบเดิม ใช้เครื่องยิง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Sticker </a:t>
            </a:r>
            <a:endParaRPr lang="th-TH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251520" y="188640"/>
            <a:ext cx="356439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800" b="1" dirty="0" smtClean="0">
                <a:cs typeface="+mn-cs"/>
              </a:rPr>
              <a:t>การเปลี่ยนแปลง</a:t>
            </a:r>
            <a:endParaRPr lang="en-US" sz="4800" dirty="0">
              <a:cs typeface="+mn-cs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4984744" y="6021288"/>
            <a:ext cx="3892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latin typeface="Cordia New" pitchFamily="34" charset="-34"/>
                <a:cs typeface="Cordia New" pitchFamily="34" charset="-34"/>
              </a:rPr>
              <a:t>รูปแบบใหม่ โปรแกรมพิมพ์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Sticker</a:t>
            </a:r>
            <a:endParaRPr lang="th-TH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83326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51520" y="188640"/>
            <a:ext cx="3888432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800" b="1" dirty="0" smtClean="0">
                <a:cs typeface="+mn-cs"/>
              </a:rPr>
              <a:t>บทเรียนที่ได้รับ</a:t>
            </a:r>
            <a:endParaRPr lang="en-US" sz="4800" dirty="0">
              <a:cs typeface="+mn-cs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1187624" y="1844824"/>
            <a:ext cx="67687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lvl="0" indent="-571500">
              <a:buFont typeface="Wingdings" pitchFamily="2" charset="2"/>
              <a:buChar char="§"/>
            </a:pPr>
            <a:r>
              <a:rPr lang="th-TH" sz="4400" b="1" dirty="0">
                <a:latin typeface="Cordia New" pitchFamily="34" charset="-34"/>
                <a:cs typeface="Cordia New" pitchFamily="34" charset="-34"/>
              </a:rPr>
              <a:t>เกิดการทำงานเป็นทีม</a:t>
            </a:r>
            <a:endParaRPr lang="en-US" sz="4400" b="1" dirty="0">
              <a:latin typeface="Cordia New" pitchFamily="34" charset="-34"/>
              <a:cs typeface="Cordia New" pitchFamily="34" charset="-34"/>
            </a:endParaRPr>
          </a:p>
          <a:p>
            <a:pPr marL="571500" lvl="0" indent="-571500">
              <a:buFont typeface="Wingdings" pitchFamily="2" charset="2"/>
              <a:buChar char="§"/>
            </a:pPr>
            <a:r>
              <a:rPr lang="th-TH" sz="4400" b="1" dirty="0">
                <a:latin typeface="Cordia New" pitchFamily="34" charset="-34"/>
                <a:cs typeface="Cordia New" pitchFamily="34" charset="-34"/>
              </a:rPr>
              <a:t>เจ้าหน้าที่จ่ายกลางมีความพึงพอใจ</a:t>
            </a:r>
            <a:endParaRPr lang="en-US" sz="4400" b="1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3890327" cy="286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172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02050"/>
            <a:ext cx="2113881" cy="2079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4"/>
            <a:ext cx="2557696" cy="1921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08" y="2572626"/>
            <a:ext cx="6408712" cy="247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77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pu_template_49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dpu_template_490</Template>
  <TotalTime>33</TotalTime>
  <Words>179</Words>
  <Application>Microsoft Office PowerPoint</Application>
  <PresentationFormat>นำเสนอทางหน้าจอ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4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10</vt:i4>
      </vt:variant>
    </vt:vector>
  </HeadingPairs>
  <TitlesOfParts>
    <vt:vector size="15" baseType="lpstr">
      <vt:lpstr>Calibri</vt:lpstr>
      <vt:lpstr>Cordia New</vt:lpstr>
      <vt:lpstr>Arial</vt:lpstr>
      <vt:lpstr>Angsana New</vt:lpstr>
      <vt:lpstr>dpu_template_490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Windows User</dc:creator>
  <cp:lastModifiedBy>Windows User</cp:lastModifiedBy>
  <cp:revision>4</cp:revision>
  <dcterms:created xsi:type="dcterms:W3CDTF">2015-10-26T08:44:19Z</dcterms:created>
  <dcterms:modified xsi:type="dcterms:W3CDTF">2015-10-26T09:18:01Z</dcterms:modified>
</cp:coreProperties>
</file>